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1" r:id="rId5"/>
    <p:sldId id="263" r:id="rId6"/>
    <p:sldId id="264" r:id="rId7"/>
    <p:sldId id="262" r:id="rId8"/>
    <p:sldId id="265" r:id="rId9"/>
    <p:sldId id="270" r:id="rId10"/>
    <p:sldId id="266" r:id="rId11"/>
    <p:sldId id="267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>
      <p:cViewPr varScale="1">
        <p:scale>
          <a:sx n="121" d="100"/>
          <a:sy n="121" d="100"/>
        </p:scale>
        <p:origin x="13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Объект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17.05.2022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27584" y="620688"/>
            <a:ext cx="7560840" cy="1080120"/>
          </a:xfrm>
        </p:spPr>
        <p:txBody>
          <a:bodyPr>
            <a:noAutofit/>
          </a:bodyPr>
          <a:lstStyle/>
          <a:p>
            <a:pPr algn="ctr"/>
            <a:r>
              <a:rPr lang="ru-RU" sz="1800" dirty="0"/>
              <a:t>Московский государственный университет имени М.В.  Ломоносова </a:t>
            </a:r>
            <a:br>
              <a:rPr lang="ru-RU" sz="1800" dirty="0"/>
            </a:br>
            <a:r>
              <a:rPr lang="ru-RU" sz="1800" dirty="0"/>
              <a:t>Факультет вычислительной математики и кибернетики </a:t>
            </a:r>
            <a:br>
              <a:rPr lang="ru-RU" sz="1800" dirty="0"/>
            </a:br>
            <a:r>
              <a:rPr lang="ru-RU" sz="1800" dirty="0"/>
              <a:t>Кафедра суперкомпьютеров и квантовой информатики </a:t>
            </a:r>
            <a:br>
              <a:rPr lang="ru-RU" sz="3600" dirty="0"/>
            </a:b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19200" y="3789040"/>
            <a:ext cx="6881192" cy="1008112"/>
          </a:xfrm>
        </p:spPr>
        <p:txBody>
          <a:bodyPr>
            <a:no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Исследование влияния системы мониторинга производительности на выполнение коллективных MPI операции</a:t>
            </a:r>
            <a:r>
              <a:rPr lang="ru-RU" dirty="0"/>
              <a:t>̆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484784"/>
            <a:ext cx="3239013" cy="1923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03648" y="5018001"/>
            <a:ext cx="6834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Скрябин Глеб Денисович</a:t>
            </a:r>
          </a:p>
          <a:p>
            <a:pPr algn="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руководитель:  Стефанов Константин Сергеевич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46481" y="6237312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2022</a:t>
            </a:r>
          </a:p>
        </p:txBody>
      </p:sp>
    </p:spTree>
    <p:extLst>
      <p:ext uri="{BB962C8B-B14F-4D97-AF65-F5344CB8AC3E}">
        <p14:creationId xmlns:p14="http://schemas.microsoft.com/office/powerpoint/2010/main" val="1644246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Влияние шума на детектор, привязка к ядрам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 варианта работы детектора для проверки:</a:t>
            </a: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 - детектор работает без системы мониторинга, число процессов совпадает с числом физических ядер, каждый процесс работает на отдельном ядре;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-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детектор и мониторинг расположены на логических ядрах с разными номерами. Число процессов детектора совпадает с числом физических ядер;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- агент привязан к логическому ядру, на котором выполняется детектор шума. Число процессов детектора совпадает с числом физических ядер.</a:t>
            </a:r>
          </a:p>
          <a:p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627593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7CEF03-7E64-7A40-923D-68841D91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Результаты запусков, случаи </a:t>
            </a:r>
            <a:r>
              <a:rPr lang="en" dirty="0"/>
              <a:t>A, B </a:t>
            </a:r>
            <a:r>
              <a:rPr lang="ru-RU" dirty="0"/>
              <a:t>и </a:t>
            </a:r>
            <a:r>
              <a:rPr lang="en" dirty="0"/>
              <a:t>C</a:t>
            </a:r>
            <a:endParaRPr lang="ru-RU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9E3AAFD8-1C5D-4A41-9CF0-B260715F78D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84633" y="1234966"/>
            <a:ext cx="4102167" cy="39080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E10588-4C51-C44D-A283-18F794C7F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33" y="1234966"/>
            <a:ext cx="4102167" cy="390808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17BEC8C-051B-1F4D-A41B-B5ABDFA9B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1916832"/>
            <a:ext cx="144016" cy="30099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D2CA11-2FA6-8641-B41E-7BB23BBD7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32" y="1772816"/>
            <a:ext cx="144016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919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548408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2276872"/>
            <a:ext cx="8229600" cy="388008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Проверка исследований влияния системы мониторинга производительности суперкомпьютера Ломоносов-2 на сильно синхронизированные программы, содержащие коллективные MPI операций All-to-All и Barrier.</a:t>
            </a:r>
          </a:p>
          <a:p>
            <a:pPr marL="0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Повторные исследования в тестовом разделе суперкомпьютера Ломоносов-2</a:t>
            </a:r>
          </a:p>
        </p:txBody>
      </p:sp>
    </p:spTree>
    <p:extLst>
      <p:ext uri="{BB962C8B-B14F-4D97-AF65-F5344CB8AC3E}">
        <p14:creationId xmlns:p14="http://schemas.microsoft.com/office/powerpoint/2010/main" val="1269541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116632"/>
            <a:ext cx="7931224" cy="9906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 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229600" cy="4528160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мониторинга производительности</a:t>
            </a: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dimmon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суперкомпьютера Ломоносов-2 создает шум. Стандартный сбора данных для агента этой системы производится с частотой 1 раз в секунду. </a:t>
            </a:r>
          </a:p>
          <a:p>
            <a:pPr marL="0" indent="0">
              <a:buNone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исследовании рассматривается работа детектора, чувствительного к реальному шуму си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темы мониторинга при помощи программ, содержащих большое количество коллективных </a:t>
            </a: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MPI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операций </a:t>
            </a: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All-to-All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Barrier.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89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Метод проверки и коллективные MPI операции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772816"/>
            <a:ext cx="8229600" cy="4384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исследования используются программы, содержащие большое количество коллективных </a:t>
            </a: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MPI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операций </a:t>
            </a: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All-to-All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Barrier.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Такие программы моделируются с помощью детектора шума</a:t>
            </a:r>
            <a:endParaRPr lang="ru-RU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66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228600"/>
            <a:ext cx="7056784" cy="824136"/>
          </a:xfrm>
        </p:spPr>
        <p:txBody>
          <a:bodyPr>
            <a:no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Критерий обнаружения шума системы мониторинга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827584" y="1124744"/>
            <a:ext cx="7846262" cy="554461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Детектор обнаруживает шум системы мониторинга, если интервалы времени запусков детектора без и с шумом удалены друг от друга и не пересекаются. 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Рис. 1: Пример обнаружения шума при использовании 2, 4 и 8 узлов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204864"/>
            <a:ext cx="7472797" cy="381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164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0564" y="228600"/>
            <a:ext cx="4762872" cy="752128"/>
          </a:xfrm>
        </p:spPr>
        <p:txBody>
          <a:bodyPr>
            <a:normAutofit fontScale="90000"/>
          </a:bodyPr>
          <a:lstStyle/>
          <a:p>
            <a:r>
              <a:rPr lang="ru-RU" dirty="0"/>
              <a:t>Влияние шума на детектор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467544" y="1340768"/>
            <a:ext cx="8280920" cy="48131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рисунке приведены результаты запусков детекторов            с операцией </a:t>
            </a:r>
            <a:r>
              <a:rPr lang="ru-RU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All-to-All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Barrier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2-х и 4-х узлах. Во всех случаях значение </a:t>
            </a:r>
            <a:r>
              <a:rPr lang="ru-RU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boundary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gap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положительное. 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047" y="2492896"/>
            <a:ext cx="5933907" cy="4040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3197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9024" y="152400"/>
            <a:ext cx="7025952" cy="990600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Влияние шума на детектор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1700808"/>
            <a:ext cx="8568952" cy="445615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Время работы детектора, работающего на тех же узлах, что          и задача, увеличивается от шума агента системы </a:t>
            </a:r>
            <a:r>
              <a:rPr lang="ru-RU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dimmon</a:t>
            </a: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endParaRPr lang="ru-RU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Можно ли обнаружить систему мониторинга, если детектор запущен стандартно, когда, каждый процесс работает на отдельном ядре?</a:t>
            </a: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44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475656" y="188641"/>
            <a:ext cx="6984776" cy="792087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запусков детектора. All-to-All,   4 и 8 узлов соответственно.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-2484784" y="4372000"/>
            <a:ext cx="2376263" cy="1800200"/>
          </a:xfrm>
        </p:spPr>
        <p:txBody>
          <a:bodyPr>
            <a:normAutofit/>
          </a:bodyPr>
          <a:lstStyle/>
          <a:p>
            <a:endParaRPr lang="ru-RU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628800"/>
            <a:ext cx="8466043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Объект 4">
            <a:extLst>
              <a:ext uri="{FF2B5EF4-FFF2-40B4-BE49-F238E27FC236}">
                <a16:creationId xmlns:a16="http://schemas.microsoft.com/office/drawing/2014/main" id="{60A30DF6-1034-A446-8916-32C05E26A7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60632" y="3540731"/>
            <a:ext cx="72008" cy="2631469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86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475656" y="188641"/>
            <a:ext cx="6984776" cy="792087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запусков детектора.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Barrier</a:t>
            </a: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 4 и 8 узлов соответственно.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-2484784" y="4372000"/>
            <a:ext cx="2376263" cy="1800200"/>
          </a:xfrm>
        </p:spPr>
        <p:txBody>
          <a:bodyPr>
            <a:normAutofit/>
          </a:bodyPr>
          <a:lstStyle/>
          <a:p>
            <a:endParaRPr lang="ru-RU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60A30DF6-1034-A446-8916-32C05E26A7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60632" y="3540731"/>
            <a:ext cx="72008" cy="2631469"/>
          </a:xfrm>
        </p:spPr>
        <p:txBody>
          <a:bodyPr/>
          <a:lstStyle/>
          <a:p>
            <a:endParaRPr lang="ru-RU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4486D86B-7081-CF4C-9FF3-73717079C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56792"/>
            <a:ext cx="8337249" cy="4357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Объект 6">
            <a:extLst>
              <a:ext uri="{FF2B5EF4-FFF2-40B4-BE49-F238E27FC236}">
                <a16:creationId xmlns:a16="http://schemas.microsoft.com/office/drawing/2014/main" id="{E6C2BF62-F2F7-FB4C-BE20-3E958D93D0C7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-1911796" y="1954348"/>
            <a:ext cx="1299220" cy="3202844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57837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Начальная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245</TotalTime>
  <Words>400</Words>
  <Application>Microsoft Macintosh PowerPoint</Application>
  <PresentationFormat>Экран (4:3)</PresentationFormat>
  <Paragraphs>45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Bookman Old Style</vt:lpstr>
      <vt:lpstr>Calibri</vt:lpstr>
      <vt:lpstr>Cambria</vt:lpstr>
      <vt:lpstr>Gill Sans MT</vt:lpstr>
      <vt:lpstr>Times New Roman</vt:lpstr>
      <vt:lpstr>Wingdings</vt:lpstr>
      <vt:lpstr>Wingdings 3</vt:lpstr>
      <vt:lpstr>Начальная</vt:lpstr>
      <vt:lpstr>Московский государственный университет имени М.В.  Ломоносова  Факультет вычислительной математики и кибернетики  Кафедра суперкомпьютеров и квантовой информатики  </vt:lpstr>
      <vt:lpstr>Цель работы </vt:lpstr>
      <vt:lpstr>Проблематика </vt:lpstr>
      <vt:lpstr>Метод проверки и коллективные MPI операции</vt:lpstr>
      <vt:lpstr>Критерий обнаружения шума системы мониторинга</vt:lpstr>
      <vt:lpstr>Влияние шума на детектор</vt:lpstr>
      <vt:lpstr>Влияние шума на детектор</vt:lpstr>
      <vt:lpstr>Презентация PowerPoint</vt:lpstr>
      <vt:lpstr>Презентация PowerPoint</vt:lpstr>
      <vt:lpstr>Влияние шума на детектор, привязка к ядрам</vt:lpstr>
      <vt:lpstr>Результаты запусков, случаи A, B и C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Московский государственный университет имени М.В.  Ломоносова  Факультет вычислительной математики и кибернетики  Кафедра суперкомпьютеров и квантовой информатики  </dc:title>
  <dc:creator>Alina Assarova</dc:creator>
  <cp:lastModifiedBy>Microsoft Office User</cp:lastModifiedBy>
  <cp:revision>16</cp:revision>
  <dcterms:created xsi:type="dcterms:W3CDTF">2022-05-17T00:41:05Z</dcterms:created>
  <dcterms:modified xsi:type="dcterms:W3CDTF">2022-05-17T15:14:43Z</dcterms:modified>
</cp:coreProperties>
</file>

<file path=docProps/thumbnail.jpeg>
</file>